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3" d="100"/>
          <a:sy n="113" d="100"/>
        </p:scale>
        <p:origin x="30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D946BA7-8754-4CA9-A487-6C5ABCF474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35FFF9D-2E19-45C3-87B7-0937C55682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60921CC-9895-4BD8-9DF5-33546D30E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2872A-9641-4547-A328-765A72AB874C}" type="datetimeFigureOut">
              <a:rPr lang="ko-KR" altLang="en-US" smtClean="0"/>
              <a:t>2020-07-03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E3838AB-75ED-41B4-A786-672E6FCFE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8CEBEAC-8946-4D7C-B2AA-E98679C87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0964E-10D9-4B2D-A03B-9D9ED9404C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5104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AF193A8-FBD4-4987-B058-31CFFA1F3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FDA5016-77F5-4E52-BC98-22C3B5A9E3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C421856-42B4-41D7-A442-4B5B8E1A9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2872A-9641-4547-A328-765A72AB874C}" type="datetimeFigureOut">
              <a:rPr lang="ko-KR" altLang="en-US" smtClean="0"/>
              <a:t>2020-07-03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F8D9F8D-EF22-4025-BDBE-EB25BDF86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1FFEE6-0684-49A1-8964-A65FF1F41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0964E-10D9-4B2D-A03B-9D9ED9404C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7776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4A19ADE-A73B-4367-ACD6-248F77E41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661A34E-D294-4A2E-A3BD-4797977036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97E9AE7-7552-4A69-AEB9-A856238F3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2872A-9641-4547-A328-765A72AB874C}" type="datetimeFigureOut">
              <a:rPr lang="ko-KR" altLang="en-US" smtClean="0"/>
              <a:t>2020-07-03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55BAF98-40CF-417F-B564-70CF60E5B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11AB89-CC76-412B-AE41-17FA09E95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0964E-10D9-4B2D-A03B-9D9ED9404C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6450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99A6D95-DD5F-42F7-988E-E13F8FAB0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515709C-5755-4C27-8AF9-9941E29E8A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4BF0DBC-40FB-4F1A-A463-532C18522E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FD7AB22-6557-4CE4-98D4-D72067DC3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2872A-9641-4547-A328-765A72AB874C}" type="datetimeFigureOut">
              <a:rPr lang="ko-KR" altLang="en-US" smtClean="0"/>
              <a:t>2020-07-03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8C19454-9AF8-4CF3-A837-3E35C545B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857D78E-0C4B-432E-9650-332F6A370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0964E-10D9-4B2D-A03B-9D9ED9404C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6781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C0CC0C2-5CE0-4E71-B6DF-F8DAA007D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1947AEC-E51A-49C6-9EAE-76EFE17DE7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E13C3A9-4007-4EAE-AB28-618165BE13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D444ADD9-EE89-4531-91E5-3DFC9EC11C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2097E7F-D9E6-4D97-BD70-DCEA5E4327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FA4BB3B9-702C-4FE8-A7B2-EA3602A81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2872A-9641-4547-A328-765A72AB874C}" type="datetimeFigureOut">
              <a:rPr lang="ko-KR" altLang="en-US" smtClean="0"/>
              <a:t>2020-07-03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7A728776-3E4B-49E2-9E9A-5A6F1BFB3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2DE24DCF-6F30-4822-BE16-2C2C9754D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0964E-10D9-4B2D-A03B-9D9ED9404C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5909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B20C69-98AF-439A-A38C-77CB769F1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73A9B83A-C37F-47FA-9EDE-A7D031990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2872A-9641-4547-A328-765A72AB874C}" type="datetimeFigureOut">
              <a:rPr lang="ko-KR" altLang="en-US" smtClean="0"/>
              <a:t>2020-07-03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491DC9DB-266E-49A7-B282-15AA4CBF9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0B4E7FF-D5FE-49AA-8E68-DDE8EAA35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0964E-10D9-4B2D-A03B-9D9ED9404C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4388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8E2AED43-0F91-44F8-98D5-ADCDABE7C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2872A-9641-4547-A328-765A72AB874C}" type="datetimeFigureOut">
              <a:rPr lang="ko-KR" altLang="en-US" smtClean="0"/>
              <a:t>2020-07-03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C9658E1-D40A-4A88-9330-CB4B0E1F9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B3F474A-D091-48EC-A41F-6844EB79D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0964E-10D9-4B2D-A03B-9D9ED9404C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6130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479D7FE-F6BF-4C94-92AB-96D95BB7B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024ED89-E5AE-40D5-BA6C-51F101C40E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684944A-099B-46C9-8872-FC336FE7F3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F5C36EC-D22B-4B2E-BB9E-FAC4F8A61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2872A-9641-4547-A328-765A72AB874C}" type="datetimeFigureOut">
              <a:rPr lang="ko-KR" altLang="en-US" smtClean="0"/>
              <a:t>2020-07-03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7004B46-6559-4CA0-A755-6ABD28ACE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348AEED-C1AD-4BBD-B3D7-61CC30392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0964E-10D9-4B2D-A03B-9D9ED9404C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0410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A3130AA-DDE7-4047-89EB-81F72431A3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078D08A2-B63C-4524-A378-A20801ECCD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795745E-0D4E-4982-B8B8-14A7682B1B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CD83D2D-748A-4B1E-BA9B-4CC3E3726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2872A-9641-4547-A328-765A72AB874C}" type="datetimeFigureOut">
              <a:rPr lang="ko-KR" altLang="en-US" smtClean="0"/>
              <a:t>2020-07-03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30B4960-5811-4792-BA46-165265C2B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5984516-281D-4BBA-8256-454553916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0964E-10D9-4B2D-A03B-9D9ED9404C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9173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E749C1E-0518-4C42-BA5E-523904DF5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8128F929-08E4-4D87-82BD-09FE0825EB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F4BC185-3BBD-4E6B-BB24-5277AAF30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2872A-9641-4547-A328-765A72AB874C}" type="datetimeFigureOut">
              <a:rPr lang="ko-KR" altLang="en-US" smtClean="0"/>
              <a:t>2020-07-03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8402365-7E7D-47A3-86F9-13EFE288D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0F7B8CF-AD73-49AE-90C6-A3DC966C9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0964E-10D9-4B2D-A03B-9D9ED9404C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5981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6CADDF7E-E05A-4205-8E87-224A92DEEC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A610568-B9FD-4178-A515-E11DBDB8CA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82A5A31-806A-416F-A3CF-A0CF1B8E2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2872A-9641-4547-A328-765A72AB874C}" type="datetimeFigureOut">
              <a:rPr lang="ko-KR" altLang="en-US" smtClean="0"/>
              <a:t>2020-07-03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DFF6ECD-C35D-44F4-A7D1-2E8A209B3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817883C-05CF-439C-BAE0-CC90E93C9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0964E-10D9-4B2D-A03B-9D9ED9404C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4632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97A36422-DC55-4F35-AB20-3B8A98D51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39CEEEF-C9F9-4E33-8CCA-05B4309232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9DC671D-D9DC-4058-AA41-ACD82B1C58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12872A-9641-4547-A328-765A72AB874C}" type="datetimeFigureOut">
              <a:rPr lang="ko-KR" altLang="en-US" smtClean="0"/>
              <a:t>2020-07-03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2C622D2-3859-4EC2-A481-B76639A737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C487591-BB5A-47CD-87E9-1CAAACEDD3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20964E-10D9-4B2D-A03B-9D9ED9404C6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1255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>
            <a:extLst>
              <a:ext uri="{FF2B5EF4-FFF2-40B4-BE49-F238E27FC236}">
                <a16:creationId xmlns:a16="http://schemas.microsoft.com/office/drawing/2014/main" id="{EFE5CA66-50A8-4314-89FD-BA23615D43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9675" y="1278466"/>
            <a:ext cx="5638800" cy="5172075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95E3C84D-0E8F-475B-988F-C458485B2C04}"/>
              </a:ext>
            </a:extLst>
          </p:cNvPr>
          <p:cNvSpPr/>
          <p:nvPr/>
        </p:nvSpPr>
        <p:spPr>
          <a:xfrm>
            <a:off x="2554816" y="4835526"/>
            <a:ext cx="1193800" cy="12107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STB</a:t>
            </a:r>
            <a:endParaRPr lang="ko-KR" altLang="en-US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90815651-85FB-4A8F-A665-1097FA313949}"/>
              </a:ext>
            </a:extLst>
          </p:cNvPr>
          <p:cNvSpPr/>
          <p:nvPr/>
        </p:nvSpPr>
        <p:spPr>
          <a:xfrm>
            <a:off x="8071908" y="1792817"/>
            <a:ext cx="2692400" cy="12107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Scope Model DPO72504DX </a:t>
            </a:r>
            <a:endParaRPr lang="ko-KR" altLang="en-US" dirty="0"/>
          </a:p>
        </p:txBody>
      </p: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9EBFC88F-62B2-4166-AACF-4FF830DAD778}"/>
              </a:ext>
            </a:extLst>
          </p:cNvPr>
          <p:cNvCxnSpPr>
            <a:cxnSpLocks/>
          </p:cNvCxnSpPr>
          <p:nvPr/>
        </p:nvCxnSpPr>
        <p:spPr>
          <a:xfrm>
            <a:off x="3748616" y="5474758"/>
            <a:ext cx="306493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877D6AA-EC99-469B-A41F-A902319BD6C4}"/>
              </a:ext>
            </a:extLst>
          </p:cNvPr>
          <p:cNvSpPr txBox="1"/>
          <p:nvPr/>
        </p:nvSpPr>
        <p:spPr>
          <a:xfrm>
            <a:off x="3905250" y="5474758"/>
            <a:ext cx="2218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Bundle HDMI cable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437587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7</Words>
  <Application>Microsoft Office PowerPoint</Application>
  <PresentationFormat>와이드스크린</PresentationFormat>
  <Paragraphs>3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Son Seunghwan</dc:creator>
  <cp:lastModifiedBy>Son Seunghwan</cp:lastModifiedBy>
  <cp:revision>4</cp:revision>
  <dcterms:created xsi:type="dcterms:W3CDTF">2020-07-02T06:25:16Z</dcterms:created>
  <dcterms:modified xsi:type="dcterms:W3CDTF">2020-07-03T07:57:10Z</dcterms:modified>
</cp:coreProperties>
</file>